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703" r:id="rId56"/>
    <p:sldId id="2684" r:id="rId57"/>
    <p:sldId id="2685" r:id="rId58"/>
    <p:sldId id="2692" r:id="rId59"/>
    <p:sldId id="2693" r:id="rId60"/>
    <p:sldId id="2694" r:id="rId61"/>
    <p:sldId id="2699" r:id="rId62"/>
    <p:sldId id="26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7"/>
    <p:restoredTop sz="94729"/>
  </p:normalViewPr>
  <p:slideViewPr>
    <p:cSldViewPr snapToGrid="0" snapToObjects="1">
      <p:cViewPr varScale="1">
        <p:scale>
          <a:sx n="75" d="100"/>
          <a:sy n="75" d="100"/>
        </p:scale>
        <p:origin x="1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182880" cy="1828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182880" cy="1828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505200"/>
            <a:ext cx="182880" cy="18288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182880" cy="1828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182880" cy="18288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17795</TotalTime>
  <Words>1443</Words>
  <Application>Microsoft Macintosh PowerPoint</Application>
  <PresentationFormat>Widescreen</PresentationFormat>
  <Paragraphs>743</Paragraphs>
  <Slides>62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184</cp:revision>
  <dcterms:created xsi:type="dcterms:W3CDTF">2018-03-09T06:37:14Z</dcterms:created>
  <dcterms:modified xsi:type="dcterms:W3CDTF">2022-08-02T11:36:06Z</dcterms:modified>
</cp:coreProperties>
</file>